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807be1ace94226" /><Relationship Type="http://schemas.openxmlformats.org/officeDocument/2006/relationships/extended-properties" Target="/docProps/app.xml" Id="R0a9451ae46c44145" /><Relationship Type="http://schemas.openxmlformats.org/officeDocument/2006/relationships/officeDocument" Target="/ppt/presentation.xml" Id="R314e699d7bcb4e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b24ad4b9ea46dd"/>
  </p:sldMasterIdLst>
  <p:notesMasterIdLst>
    <p:notesMasterId xmlns:r="http://schemas.openxmlformats.org/officeDocument/2006/relationships" r:id="R63a3a8e571ff46a0"/>
  </p:notesMasterIdLst>
  <p:sldIdLst>
    <p:sldId xmlns:r="http://schemas.openxmlformats.org/officeDocument/2006/relationships" id="256" r:id="R2827461123994282"/>
    <p:sldId xmlns:r="http://schemas.openxmlformats.org/officeDocument/2006/relationships" id="257" r:id="Rd9ab5d9acac341e9"/>
    <p:sldId xmlns:r="http://schemas.openxmlformats.org/officeDocument/2006/relationships" id="258" r:id="R69bb1404d86041e3"/>
    <p:sldId xmlns:r="http://schemas.openxmlformats.org/officeDocument/2006/relationships" id="259" r:id="R816d9d0c37e74a12"/>
    <p:sldId xmlns:r="http://schemas.openxmlformats.org/officeDocument/2006/relationships" id="260" r:id="Rff605d2e393142a3"/>
    <p:sldId xmlns:r="http://schemas.openxmlformats.org/officeDocument/2006/relationships" id="261" r:id="Rc7703e8c20f846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db36d61b144a56" /><Relationship Type="http://schemas.openxmlformats.org/officeDocument/2006/relationships/slideMaster" Target="/ppt/slideMasters/slideMaster1.xml" Id="R56b24ad4b9ea46dd" /><Relationship Type="http://schemas.openxmlformats.org/officeDocument/2006/relationships/notesMaster" Target="/ppt/notesMasters/notesMaster1.xml" Id="R63a3a8e571ff46a0" /><Relationship Type="http://schemas.openxmlformats.org/officeDocument/2006/relationships/presProps" Target="/ppt/presProps.xml" Id="Rb166f8b438cb4f58" /><Relationship Type="http://schemas.openxmlformats.org/officeDocument/2006/relationships/tableStyles" Target="/ppt/tableStyles.xml" Id="Red5989b5b33f4f1c" /><Relationship Type="http://schemas.openxmlformats.org/officeDocument/2006/relationships/slide" Target="/ppt/slides/slide1.xml" Id="R2827461123994282" /><Relationship Type="http://schemas.openxmlformats.org/officeDocument/2006/relationships/slide" Target="/ppt/slides/slide2.xml" Id="Rd9ab5d9acac341e9" /><Relationship Type="http://schemas.openxmlformats.org/officeDocument/2006/relationships/slide" Target="/ppt/slides/slide3.xml" Id="R69bb1404d86041e3" /><Relationship Type="http://schemas.openxmlformats.org/officeDocument/2006/relationships/slide" Target="/ppt/slides/slide4.xml" Id="R816d9d0c37e74a12" /><Relationship Type="http://schemas.openxmlformats.org/officeDocument/2006/relationships/slide" Target="/ppt/slides/slide5.xml" Id="Rff605d2e393142a3" /><Relationship Type="http://schemas.openxmlformats.org/officeDocument/2006/relationships/slide" Target="/ppt/slides/slide6.xml" Id="Rc7703e8c20f846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85c1ce3f2542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56ebe917a64d67" /><Relationship Type="http://schemas.openxmlformats.org/officeDocument/2006/relationships/notesMaster" Target="/ppt/notesMasters/notesMaster1.xml" Id="Re82e0fe9265045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f7e43243d24bbc" /><Relationship Type="http://schemas.openxmlformats.org/officeDocument/2006/relationships/notesMaster" Target="/ppt/notesMasters/notesMaster1.xml" Id="R39963ca531fc4d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737a7836824fa8" /><Relationship Type="http://schemas.openxmlformats.org/officeDocument/2006/relationships/notesMaster" Target="/ppt/notesMasters/notesMaster1.xml" Id="Rf387916ff2954c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7562b567dc04d80" /><Relationship Type="http://schemas.openxmlformats.org/officeDocument/2006/relationships/notesMaster" Target="/ppt/notesMasters/notesMaster1.xml" Id="R1d56c2b1a76f4fd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66c0fb1e08444a" /><Relationship Type="http://schemas.openxmlformats.org/officeDocument/2006/relationships/notesMaster" Target="/ppt/notesMasters/notesMaster1.xml" Id="Ra6f2cfd43f2743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32867bc677455f" /><Relationship Type="http://schemas.openxmlformats.org/officeDocument/2006/relationships/notesMaster" Target="/ppt/notesMasters/notesMaster1.xml" Id="R6c1c2038c33d4e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Duplique este arquivo. Substitua as orientações pelo conteúdo da sua iniciativa. Preserve apenas informações aprovadas para o público do portal.</a:t>
            </a:r>
          </a:p>
          <a:p xmlns:a="http://schemas.openxmlformats.org/drawingml/2006/main">
            <a:r>
              <a:t>Identidade e imagem: referência v12 fornecida pelo cliente, preservada em referencias/cliente-v12. Conteúdo do modelo: elaboração Dois Z para o piloto, outubro de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Exemplo fictício de resumo: uma equipe piloto organizou um roteiro de passagem de turno. A iniciativa busca facilitar a consulta aos combinados da rotina. Não acrescente ganhos que ainda não foram medidos.</a:t>
            </a:r>
          </a:p>
          <a:p xmlns:a="http://schemas.openxmlformats.org/drawingml/2006/main">
            <a:r>
              <a:t>Identidade e imagem: referência v12 fornecida pelo cliente, preservada em referencias/cliente-v12. Conteúdo do modelo: elaboração Dois Z para o piloto, outubro de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Troque as perguntas e orientações por texto da equipe. Evite nomes de clientes, pessoas ou informações internas sem liberação.</a:t>
            </a:r>
          </a:p>
          <a:p xmlns:a="http://schemas.openxmlformats.org/drawingml/2006/main">
            <a:r>
              <a:t>Identidade e imagem: referência v12 fornecida pelo cliente, preservada em referencias/cliente-v12. Conteúdo do modelo: elaboração Dois Z para o piloto, outubro de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Não use imagens ilustrativas como prova do resultado. Se houver números, informe unidade, período, base de comparação e responsável pela conferência. Benefício esperado não é resultado comprovado.</a:t>
            </a:r>
          </a:p>
          <a:p xmlns:a="http://schemas.openxmlformats.org/drawingml/2006/main">
            <a:r>
              <a:t>Identidade e imagem: referência v12 fornecida pelo cliente, preservada em referencias/cliente-v12. Conteúdo do modelo: elaboração Dois Z para o piloto, outubro de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Este texto é inteiramente fictício. Substitua-o por fatos confirmados da sua iniciativa antes de encaminhar para aprovação.</a:t>
            </a:r>
          </a:p>
          <a:p xmlns:a="http://schemas.openxmlformats.org/drawingml/2006/main">
            <a:r>
              <a:t>Identidade e imagem: referência v12 fornecida pelo cliente, preservada em referencias/cliente-v12. Conteúdo do modelo: elaboração Dois Z para o piloto, outubro de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 fluxo do portal não substitui as validações internas da Kingspan. Durante o piloto, utilize somente exemplos de demonstração.</a:t>
            </a:r>
          </a:p>
          <a:p xmlns:a="http://schemas.openxmlformats.org/drawingml/2006/main">
            <a:r>
              <a:t>Identidade e imagem: referência v12 fornecida pelo cliente, preservada em referencias/cliente-v12. Conteúdo do modelo: elaboração Dois Z para o piloto, outubro de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7b536c262c4ba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51f7199a5545e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e7b74e334241d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67b4a0d402442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8d816c9f874b5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b9b0ed6aa04df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6C1F73E-E01B-4288-8677-FA27904D55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ADCB0D3-3CD0-4ADA-8BF5-546B7F45E0C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98BD741-569F-475E-A3F4-4BF0E25E94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04CFE85-32B2-4F82-9409-A9302B7632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2D16B00-9DC3-4674-8624-C03D75F3727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1921785-0175-4670-ACBD-FFB9713F54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77E93CB-91A5-4B7D-AFEB-0FACF01128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9BA3152-4300-4E06-A053-49F38452B53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3BC2C1B-6815-471F-8F29-59CAF6AEB2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D0F1086-A6B5-4822-A1C2-308CBDF7E72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798a0e33484f4f" /><Relationship Type="http://schemas.openxmlformats.org/officeDocument/2006/relationships/slideLayout" Target="/ppt/slideLayouts/slideLayout1.xml" Id="R91208e71a44f47de" /><Relationship Type="http://schemas.openxmlformats.org/officeDocument/2006/relationships/slideLayout" Target="/ppt/slideLayouts/slideLayout2.xml" Id="R777f7d0c1f2d4e74" /><Relationship Type="http://schemas.openxmlformats.org/officeDocument/2006/relationships/slideLayout" Target="/ppt/slideLayouts/slideLayout3.xml" Id="R2d8fb519b6344d88" /><Relationship Type="http://schemas.openxmlformats.org/officeDocument/2006/relationships/slideLayout" Target="/ppt/slideLayouts/slideLayout4.xml" Id="R4968d996c35c49c8" /><Relationship Type="http://schemas.openxmlformats.org/officeDocument/2006/relationships/slideLayout" Target="/ppt/slideLayouts/slideLayout5.xml" Id="Ra37be5ccebd6419d" /><Relationship Type="http://schemas.openxmlformats.org/officeDocument/2006/relationships/slideLayout" Target="/ppt/slideLayouts/slideLayout6.xml" Id="R4125eb2cbc2045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208e71a44f47de"/>
    <p:sldLayoutId xmlns:r="http://schemas.openxmlformats.org/officeDocument/2006/relationships" id="2147483650" r:id="R777f7d0c1f2d4e74"/>
    <p:sldLayoutId xmlns:r="http://schemas.openxmlformats.org/officeDocument/2006/relationships" id="2147483651" r:id="R2d8fb519b6344d88"/>
    <p:sldLayoutId xmlns:r="http://schemas.openxmlformats.org/officeDocument/2006/relationships" id="2147483652" r:id="R4968d996c35c49c8"/>
    <p:sldLayoutId xmlns:r="http://schemas.openxmlformats.org/officeDocument/2006/relationships" id="2147483653" r:id="Ra37be5ccebd6419d"/>
    <p:sldLayoutId xmlns:r="http://schemas.openxmlformats.org/officeDocument/2006/relationships" id="2147483654" r:id="R4125eb2cbc2045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c2d005248c4d21" /><Relationship Type="http://schemas.openxmlformats.org/officeDocument/2006/relationships/image" Target="/ppt/media/image.png" Id="Re59edbc0698c4bbe" /><Relationship Type="http://schemas.openxmlformats.org/officeDocument/2006/relationships/image" Target="/ppt/media/image2.png" Id="R7e29c32d856649c5" /><Relationship Type="http://schemas.openxmlformats.org/officeDocument/2006/relationships/notesSlide" Target="/ppt/notesSlides/notesSlide1.xml" Id="Rb4f88ade294447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e5d3b6116145d0" /><Relationship Type="http://schemas.openxmlformats.org/officeDocument/2006/relationships/image" Target="/ppt/media/image3.png" Id="R54fc16964a22475f" /><Relationship Type="http://schemas.openxmlformats.org/officeDocument/2006/relationships/notesSlide" Target="/ppt/notesSlides/notesSlide2.xml" Id="R7583b8b7200d442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c850f9762a4ce4" /><Relationship Type="http://schemas.openxmlformats.org/officeDocument/2006/relationships/image" Target="/ppt/media/image4.png" Id="R679c9f6c7c9545eb" /><Relationship Type="http://schemas.openxmlformats.org/officeDocument/2006/relationships/notesSlide" Target="/ppt/notesSlides/notesSlide3.xml" Id="Re67db362d39144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8ec5931e594ac0" /><Relationship Type="http://schemas.openxmlformats.org/officeDocument/2006/relationships/image" Target="/ppt/media/image5.png" Id="R14eea8c2229e4be4" /><Relationship Type="http://schemas.openxmlformats.org/officeDocument/2006/relationships/notesSlide" Target="/ppt/notesSlides/notesSlide4.xml" Id="R21b4e5b6be2e46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a6e214caf94d41" /><Relationship Type="http://schemas.openxmlformats.org/officeDocument/2006/relationships/image" Target="/ppt/media/image6.png" Id="R495a5562f5b74f6e" /><Relationship Type="http://schemas.openxmlformats.org/officeDocument/2006/relationships/notesSlide" Target="/ppt/notesSlides/notesSlide5.xml" Id="Rb976b65574fa43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c5bd0b8af94c2f" /><Relationship Type="http://schemas.openxmlformats.org/officeDocument/2006/relationships/image" Target="/ppt/media/image7.png" Id="Rd2a873253d8b430f" /><Relationship Type="http://schemas.openxmlformats.org/officeDocument/2006/relationships/notesSlide" Target="/ppt/notesSlides/notesSlide6.xml" Id="R72769a305bc84b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EFF4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813ED-099F-43FD-92B2-262DDA9E45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9edbc0698c4bbe"/>
          <a:stretch xmlns:a="http://schemas.openxmlformats.org/drawingml/2006/main"/>
        </p:blipFill>
        <p:spPr>
          <a:xfrm xmlns:a="http://schemas.openxmlformats.org/drawingml/2006/main">
            <a:off x="614869" y="381000"/>
            <a:ext cx="2237362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AE901-309A-47C4-8960-480D82F1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143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Demonstração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AF72C1-AFAD-4EC8-8ADF-30EC16152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5810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495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Apresentação de iniciativa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E5DCBE-2B2F-48D0-A349-4DBAB6C64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533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225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Um roteiro para contar o que a sua equipe está construindo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8B5A7F-A412-44B8-B294-DE7F62D7A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05425"/>
            <a:ext cx="533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1725" b="0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Modelo editável do Conexão KSI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E3307A-5090-404C-969F-5D0D5E81CE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29c32d856649c5"/>
          <a:stretch xmlns:a="http://schemas.openxmlformats.org/drawingml/2006/main"/>
        </p:blipFill>
        <p:spPr>
          <a:xfrm xmlns:a="http://schemas.openxmlformats.org/drawingml/2006/main">
            <a:off x="6953250" y="2116834"/>
            <a:ext cx="4629150" cy="2605281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D21CB1-F0A9-40CD-9BD7-BB951E0C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381625"/>
            <a:ext cx="4629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275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Imagem ilustrativa da referência do portal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9FBF06-B1F7-4C27-804A-DC6D6F65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Modelo de demonstração. Validação de Marketing antes do uso oficial.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31D149-ED53-4062-B12E-D3992A77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865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655729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515106-F013-4E40-869F-5940014495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fc16964a22475f"/>
          <a:stretch xmlns:a="http://schemas.openxmlformats.org/drawingml/2006/main"/>
        </p:blipFill>
        <p:spPr>
          <a:xfrm xmlns:a="http://schemas.openxmlformats.org/drawingml/2006/main">
            <a:off x="614869" y="381000"/>
            <a:ext cx="2237362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C4BE98-D30D-475C-A6E4-9FEC77DC0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143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Demonstração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495080-CF01-4CD5-9CB8-8270A08EA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A iniciativa em uma página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E7630F-1111-4F10-8472-090768E9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Comece pelo que a pessoa precisa entender.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639F9C-CE04-437E-9196-D60A03B2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Título da iniciativa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B38AD-7D2D-4696-ABCF-54DC94A98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5275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Use uma frase concreta, com o assunto principal.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D39EE-E4AE-47EC-8990-4B742971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Equipe e unidade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5E670C-B11F-4206-BEF9-830095D5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73380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Identifique quem participou e onde a iniciativa acontece.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C1958C-4E3E-4416-8B1B-7F03D4280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Situação e período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57308B-E58A-46E1-91AE-DCCD96FB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51485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Informe se está planejada, em andamento ou concluída. Use as datas conhecidas.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1C0946-FAC8-4B63-A462-502BE3854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959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Resumo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A6126C-0C18-4864-9F91-684AA498E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29590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Em duas frases, explique a ação e por que ela merece ser compartilhada.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8D2CD9-5F1E-47A8-B965-00ABD1FB7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Modelo de demonstração. Validação de Marketing antes do uso oficial.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F45286-E7E1-425E-AF40-93E2BE1D3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865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790165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E73BEC-2864-4641-B0B3-4F010E54F4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9c9f6c7c9545eb"/>
          <a:stretch xmlns:a="http://schemas.openxmlformats.org/drawingml/2006/main"/>
        </p:blipFill>
        <p:spPr>
          <a:xfrm xmlns:a="http://schemas.openxmlformats.org/drawingml/2006/main">
            <a:off x="614869" y="381000"/>
            <a:ext cx="2237362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77BE5-4D78-42DD-B222-F4A88F802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143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Demonstração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F9795F-82B8-43DB-980D-583B6159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Contexto e ação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5076B-CABD-44D3-B38C-5548914E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Dê ao leitor contexto suficiente para acompanhar a mudança.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D7F467-8DB3-4D82-B1E6-0A09E694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514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O que motivou a iniciativa?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68A276-A84C-47B3-B0F4-B7E4E5016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50482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Descreva a situação observada, as pessoas envolvidas e a necessidade identificada. Use fatos que possam ser confirmados.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433EC4-79EC-451D-B6DA-3519EB1F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00375"/>
            <a:ext cx="514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55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O que a equipe fez?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4CE844-5538-4277-BCD5-ED6A6B11F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905250"/>
            <a:ext cx="50482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250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Conte a ação, o estágio atual e a participação de cada equipe. Diferencie o que já aconteceu do que ainda está previsto.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B4D358-FAFB-499F-82C5-1E986060D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Modelo de demonstração. Validação de Marketing antes do uso oficial.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BE81F0-849F-43BE-A622-B634C20B0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865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427685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7199E1-E9E2-4A20-8A57-B6E8460B9F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eea8c2229e4be4"/>
          <a:stretch xmlns:a="http://schemas.openxmlformats.org/drawingml/2006/main"/>
        </p:blipFill>
        <p:spPr>
          <a:xfrm xmlns:a="http://schemas.openxmlformats.org/drawingml/2006/main">
            <a:off x="614869" y="381000"/>
            <a:ext cx="2237362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E62465-0638-418A-847A-479959A62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143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Demonstração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84C3CE-416C-4010-8949-04A093D1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Evidências e aprendizado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5EC537-3B26-4FFF-8822-B8387AC98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Mostre o que sustenta o relato.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73AFDF-B177-4374-9AD4-5E2315A7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Evidência disponível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CD39B8-1F7F-4C04-95DB-8C2510675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5275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Foto autorizada, registro do processo ou indicador com fonte e período.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20DFAD-DA62-4577-9054-8481A3A4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Resultado observado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B137B-CDBB-49A3-B16C-1CC271D11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0050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Descreva o que mudou. Se ainda não houver medição, informe isso com clareza.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50D3AA-47C8-4ED9-AD63-858B58C20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Aprendizado para outras equipes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BFDB73-85BF-4AD5-9D2F-E988FED5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04825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Explique o que pode ser aproveitado e em quais condições.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3FA967-7F10-4025-B1BF-6F52E8E2A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Modelo de demonstração. Validação de Marketing antes do uso oficial.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4A35BF-1E15-401D-8CEE-C0B7E5F7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865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358797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2668D-6209-49BC-9109-C9CB1A9C2D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5a5562f5b74f6e"/>
          <a:stretch xmlns:a="http://schemas.openxmlformats.org/drawingml/2006/main"/>
        </p:blipFill>
        <p:spPr>
          <a:xfrm xmlns:a="http://schemas.openxmlformats.org/drawingml/2006/main">
            <a:off x="614869" y="381000"/>
            <a:ext cx="2237362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6FB2B-A479-47AE-AC88-B83DFBD9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143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Demonstração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566FBD-87C5-4108-B38B-D2D83F38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Texto para a notícia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D10435-BC6F-487E-92BA-35E56E891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Um exemplo fictício para ajudar a organizar o seu relato.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35707E-BB33-4B5A-BC9B-842979E0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32861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85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Um roteiro para a passagem de turno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F9BD6-B78C-4033-A229-7064ACAC3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52750"/>
            <a:ext cx="7096125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Uma equipe piloto organizou os combinados da passagem de turno em um roteiro de consulta. O material reúne os pontos que precisam ser acompanhados pela equipe seguinte.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17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A iniciativa está em fase de teste. Os participantes vão registrar dúvidas e ajustes antes de avaliar a adoção na rotina.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F293AF-47AB-4CC4-BE83-C449227F7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Modelo de demonstração. Validação de Marketing antes do uso oficial.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A7CD6E-1CE4-48B6-9259-16EB8B94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865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699216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533545-4083-498C-9865-21A379DC6B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a873253d8b430f"/>
          <a:stretch xmlns:a="http://schemas.openxmlformats.org/drawingml/2006/main"/>
        </p:blipFill>
        <p:spPr>
          <a:xfrm xmlns:a="http://schemas.openxmlformats.org/drawingml/2006/main">
            <a:off x="614869" y="381000"/>
            <a:ext cx="2237362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9B219A-FD43-461C-B199-9B67E237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14350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35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Demonstração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102B38-BB23-4F54-86E6-A25AE62D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36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Revisão e encaminhamento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F693DD-DFC6-4EA1-AACD-6B8A587EB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21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Uma última conferência antes da aprovação.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782A30-13C0-4ED3-8DE4-DAD91BA4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Conteúdo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69A3AE-DB98-4CB4-8E52-70B0EC08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5275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Título, resumo e corpo contam a mesma história e correspondem à versão revisada.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0861D3-9C2B-402F-A928-4163BEF1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Imagem e autoria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B92B30-EC67-424E-8A39-A759EF062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73380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A imagem tem origem conhecida e uso autorizado. Os créditos estão corretos.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CC98F-9530-48D1-948D-1CCE9C86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Responsável e público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AE4F1C-6225-4556-8167-4EDACFE5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51485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Área, unidade, equipe e público estão definidos. Informações restritas foram tratadas.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6933C4-A8E0-458B-B627-2691A4924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959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210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Aprovação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9150A9-84E8-4367-9E21-9303E9A6C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295900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defPPr>
            <a:lvl1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1pPr>
            <a:lvl2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2pPr>
            <a:lvl3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3pPr>
            <a:lvl4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4pPr>
            <a:lvl5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5pPr>
            <a:lvl6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6pPr>
            <a:lvl7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7pPr>
            <a:lvl8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8pPr>
            <a:lvl9pPr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defRPr>
            </a:pPr>
            <a:r>
              <a:rPr sz="2025" b="0">
                <a:solidFill>
                  <a:srgbClr val="142B43"/>
                </a:solidFill>
                <a:latin typeface="Inria Sans"/>
                <a:ea typeface="Inria Sans"/>
                <a:cs typeface="Inria Sans"/>
              </a:rPr>
              <a:t>Encaminhe a versão completa ao responsável definido. Confirme o link publicado antes de compartilhar.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0DC178-6F40-45DC-BC52-5C2F55D6B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defRPr>
            </a:pPr>
            <a:r>
              <a:rPr sz="1200" b="0">
                <a:solidFill>
                  <a:srgbClr val="526879"/>
                </a:solidFill>
                <a:latin typeface="Inria Sans"/>
                <a:ea typeface="Inria Sans"/>
                <a:cs typeface="Inria Sans"/>
              </a:rPr>
              <a:t>Modelo de demonstração. Validação de Marketing antes do uso oficial.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5BA1A-E3BE-4844-BDD4-195E3028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865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defPPr>
            <a:lvl1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1pPr>
            <a:lvl2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2pPr>
            <a:lvl3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3pPr>
            <a:lvl4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4pPr>
            <a:lvl5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5pPr>
            <a:lvl6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6pPr>
            <a:lvl7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7pPr>
            <a:lvl8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8pPr>
            <a:lvl9pPr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defRPr>
            </a:pPr>
            <a:r>
              <a:rPr sz="1350" b="1">
                <a:solidFill>
                  <a:srgbClr val="004289"/>
                </a:solidFill>
                <a:latin typeface="Inria Sans"/>
                <a:ea typeface="Inria Sans"/>
                <a:cs typeface="Inria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8087536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2026-10-19T15:06:46.1160000Z</dcterms:created>
  <dcterms:modified xsi:type="dcterms:W3CDTF">2026-10-19T15:06:46.1170000Z</dcterms:modified>
</coreProperties>
</file>